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3" r:id="rId11"/>
    <p:sldId id="265" r:id="rId12"/>
    <p:sldId id="264" r:id="rId13"/>
    <p:sldId id="266" r:id="rId14"/>
    <p:sldId id="279" r:id="rId15"/>
    <p:sldId id="267" r:id="rId16"/>
    <p:sldId id="268" r:id="rId17"/>
    <p:sldId id="269" r:id="rId18"/>
    <p:sldId id="282" r:id="rId19"/>
    <p:sldId id="280" r:id="rId20"/>
    <p:sldId id="272" r:id="rId21"/>
    <p:sldId id="278" r:id="rId22"/>
    <p:sldId id="274" r:id="rId23"/>
    <p:sldId id="275" r:id="rId24"/>
    <p:sldId id="276" r:id="rId25"/>
    <p:sldId id="283" r:id="rId26"/>
    <p:sldId id="277" r:id="rId27"/>
    <p:sldId id="281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A6DAC9B5-0C25-364C-BACB-1036E4586AEF}">
          <p14:sldIdLst>
            <p14:sldId id="256"/>
            <p14:sldId id="257"/>
            <p14:sldId id="258"/>
            <p14:sldId id="259"/>
            <p14:sldId id="260"/>
            <p14:sldId id="261"/>
            <p14:sldId id="263"/>
            <p14:sldId id="265"/>
            <p14:sldId id="264"/>
            <p14:sldId id="266"/>
            <p14:sldId id="279"/>
            <p14:sldId id="267"/>
            <p14:sldId id="268"/>
            <p14:sldId id="269"/>
            <p14:sldId id="282"/>
            <p14:sldId id="280"/>
            <p14:sldId id="272"/>
            <p14:sldId id="278"/>
            <p14:sldId id="274"/>
            <p14:sldId id="275"/>
            <p14:sldId id="276"/>
            <p14:sldId id="283"/>
            <p14:sldId id="277"/>
            <p14:sldId id="28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09650D-3656-44C3-8746-B13FB620EEB0}" v="1" dt="2021-10-13T09:29:37.171"/>
    <p1510:client id="{749D6003-AA58-411C-A378-378D08A3D0D9}" v="1" dt="2021-10-17T17:12:47.023"/>
    <p1510:client id="{96C89966-5CDE-428F-8A2E-C8E142CEFFA8}" v="1" dt="2021-10-17T17:14:10.8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5921"/>
  </p:normalViewPr>
  <p:slideViewPr>
    <p:cSldViewPr snapToGrid="0" snapToObjects="1">
      <p:cViewPr varScale="1">
        <p:scale>
          <a:sx n="110" d="100"/>
          <a:sy n="110" d="100"/>
        </p:scale>
        <p:origin x="6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wa Głodowska" userId="S::e.glodowska@sp18plock.pl::aec7a753-7f8e-4798-aec9-8764d8ba5732" providerId="AD" clId="Web-{749D6003-AA58-411C-A378-378D08A3D0D9}"/>
    <pc:docChg chg="modSld">
      <pc:chgData name="Ewa Głodowska" userId="S::e.glodowska@sp18plock.pl::aec7a753-7f8e-4798-aec9-8764d8ba5732" providerId="AD" clId="Web-{749D6003-AA58-411C-A378-378D08A3D0D9}" dt="2021-10-17T17:12:47.023" v="0"/>
      <pc:docMkLst>
        <pc:docMk/>
      </pc:docMkLst>
      <pc:sldChg chg="delSp">
        <pc:chgData name="Ewa Głodowska" userId="S::e.glodowska@sp18plock.pl::aec7a753-7f8e-4798-aec9-8764d8ba5732" providerId="AD" clId="Web-{749D6003-AA58-411C-A378-378D08A3D0D9}" dt="2021-10-17T17:12:47.023" v="0"/>
        <pc:sldMkLst>
          <pc:docMk/>
          <pc:sldMk cId="200890437" sldId="256"/>
        </pc:sldMkLst>
        <pc:spChg chg="del">
          <ac:chgData name="Ewa Głodowska" userId="S::e.glodowska@sp18plock.pl::aec7a753-7f8e-4798-aec9-8764d8ba5732" providerId="AD" clId="Web-{749D6003-AA58-411C-A378-378D08A3D0D9}" dt="2021-10-17T17:12:47.023" v="0"/>
          <ac:spMkLst>
            <pc:docMk/>
            <pc:sldMk cId="200890437" sldId="256"/>
            <ac:spMk id="4" creationId="{0D981EA1-2B33-4618-BE4E-5029EB8E18F5}"/>
          </ac:spMkLst>
        </pc:spChg>
      </pc:sldChg>
    </pc:docChg>
  </pc:docChgLst>
  <pc:docChgLst>
    <pc:chgData name="Maria  Zgorzelska" userId="S::m.zgorzelska@sp18plock.pl::7f15630d-cc65-467e-902b-f6e4aa8d191f" providerId="AD" clId="Web-{4A09650D-3656-44C3-8746-B13FB620EEB0}"/>
    <pc:docChg chg="modSld">
      <pc:chgData name="Maria  Zgorzelska" userId="S::m.zgorzelska@sp18plock.pl::7f15630d-cc65-467e-902b-f6e4aa8d191f" providerId="AD" clId="Web-{4A09650D-3656-44C3-8746-B13FB620EEB0}" dt="2021-10-13T09:29:37.171" v="0"/>
      <pc:docMkLst>
        <pc:docMk/>
      </pc:docMkLst>
      <pc:sldChg chg="addSp">
        <pc:chgData name="Maria  Zgorzelska" userId="S::m.zgorzelska@sp18plock.pl::7f15630d-cc65-467e-902b-f6e4aa8d191f" providerId="AD" clId="Web-{4A09650D-3656-44C3-8746-B13FB620EEB0}" dt="2021-10-13T09:29:37.171" v="0"/>
        <pc:sldMkLst>
          <pc:docMk/>
          <pc:sldMk cId="200890437" sldId="256"/>
        </pc:sldMkLst>
        <pc:spChg chg="add">
          <ac:chgData name="Maria  Zgorzelska" userId="S::m.zgorzelska@sp18plock.pl::7f15630d-cc65-467e-902b-f6e4aa8d191f" providerId="AD" clId="Web-{4A09650D-3656-44C3-8746-B13FB620EEB0}" dt="2021-10-13T09:29:37.171" v="0"/>
          <ac:spMkLst>
            <pc:docMk/>
            <pc:sldMk cId="200890437" sldId="256"/>
            <ac:spMk id="4" creationId="{0D981EA1-2B33-4618-BE4E-5029EB8E18F5}"/>
          </ac:spMkLst>
        </pc:spChg>
      </pc:sldChg>
    </pc:docChg>
  </pc:docChgLst>
  <pc:docChgLst>
    <pc:chgData name="Ewa Głodowska" userId="S::e.glodowska@sp18plock.pl::aec7a753-7f8e-4798-aec9-8764d8ba5732" providerId="AD" clId="Web-{96C89966-5CDE-428F-8A2E-C8E142CEFFA8}"/>
    <pc:docChg chg="modSld">
      <pc:chgData name="Ewa Głodowska" userId="S::e.glodowska@sp18plock.pl::aec7a753-7f8e-4798-aec9-8764d8ba5732" providerId="AD" clId="Web-{96C89966-5CDE-428F-8A2E-C8E142CEFFA8}" dt="2021-10-17T17:14:10.858" v="0" actId="14100"/>
      <pc:docMkLst>
        <pc:docMk/>
      </pc:docMkLst>
      <pc:sldChg chg="modSp">
        <pc:chgData name="Ewa Głodowska" userId="S::e.glodowska@sp18plock.pl::aec7a753-7f8e-4798-aec9-8764d8ba5732" providerId="AD" clId="Web-{96C89966-5CDE-428F-8A2E-C8E142CEFFA8}" dt="2021-10-17T17:14:10.858" v="0" actId="14100"/>
        <pc:sldMkLst>
          <pc:docMk/>
          <pc:sldMk cId="3008238765" sldId="261"/>
        </pc:sldMkLst>
        <pc:spChg chg="mod">
          <ac:chgData name="Ewa Głodowska" userId="S::e.glodowska@sp18plock.pl::aec7a753-7f8e-4798-aec9-8764d8ba5732" providerId="AD" clId="Web-{96C89966-5CDE-428F-8A2E-C8E142CEFFA8}" dt="2021-10-17T17:14:10.858" v="0" actId="14100"/>
          <ac:spMkLst>
            <pc:docMk/>
            <pc:sldMk cId="3008238765" sldId="261"/>
            <ac:spMk id="6" creationId="{5B7E4263-46E1-FD46-84C7-BF3EA45E38E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10/17/2021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0FD0717-BEEE-48D4-8750-E44E166E9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CBA4EB-F997-4F56-9436-88F607540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3AF49DA-B404-AD41-B998-31E6CA30D8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41418" y="1463014"/>
            <a:ext cx="2848300" cy="3293053"/>
          </a:xfrm>
        </p:spPr>
        <p:txBody>
          <a:bodyPr anchor="ctr">
            <a:normAutofit/>
          </a:bodyPr>
          <a:lstStyle/>
          <a:p>
            <a:r>
              <a:rPr lang="pl-PL" sz="2000"/>
              <a:t>Zgadnij kto to?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DA450E-1EDD-4D4A-8257-4808EB937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9392" y="938882"/>
            <a:ext cx="6562082" cy="4236223"/>
            <a:chOff x="7807230" y="2012810"/>
            <a:chExt cx="3251252" cy="345986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28FBF78-9E7E-46C0-950D-FC7AEE43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2116C23-5ED0-4F29-84D0-584CD0150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7EE4B41-0C22-468A-BCFF-66786B9C8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7777" y="1269341"/>
            <a:ext cx="5925312" cy="3575304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2DA44BE-2334-B848-A953-CA29D0E94E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6756" y="1463015"/>
            <a:ext cx="5492683" cy="3196668"/>
          </a:xfrm>
        </p:spPr>
        <p:txBody>
          <a:bodyPr anchor="ctr">
            <a:normAutofit/>
          </a:bodyPr>
          <a:lstStyle/>
          <a:p>
            <a:pPr algn="ctr"/>
            <a:r>
              <a:rPr lang="pl-PL" sz="4000" dirty="0">
                <a:solidFill>
                  <a:srgbClr val="FFFFFF"/>
                </a:solidFill>
              </a:rPr>
              <a:t>Nauczyciele „Osiemnastki” – sportretowani przez uczniów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B060F31-12EA-4404-8435-DA25F36C89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4F1CB68-9DEB-4A71-8E7C-DE9278F03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890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tekst, grafika wektorowa&#10;&#10;Opis wygenerowany automatycznie">
            <a:extLst>
              <a:ext uri="{FF2B5EF4-FFF2-40B4-BE49-F238E27FC236}">
                <a16:creationId xmlns:a16="http://schemas.microsoft.com/office/drawing/2014/main" id="{EFDE8F67-5402-6549-A789-AD38FDEC09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68537" y="643467"/>
            <a:ext cx="3654925" cy="487323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61410717-4E5A-D044-BFE2-026408CBBCBD}"/>
              </a:ext>
            </a:extLst>
          </p:cNvPr>
          <p:cNvSpPr txBox="1"/>
          <p:nvPr/>
        </p:nvSpPr>
        <p:spPr>
          <a:xfrm>
            <a:off x="585788" y="4329113"/>
            <a:ext cx="2528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Ewa Głodowska </a:t>
            </a:r>
            <a:r>
              <a:rPr lang="pl-PL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– nauczycielka języka polskiego</a:t>
            </a:r>
          </a:p>
        </p:txBody>
      </p:sp>
    </p:spTree>
    <p:extLst>
      <p:ext uri="{BB962C8B-B14F-4D97-AF65-F5344CB8AC3E}">
        <p14:creationId xmlns:p14="http://schemas.microsoft.com/office/powerpoint/2010/main" val="343366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FDE8F67-5402-6549-A789-AD38FDEC09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4268537" y="1709487"/>
            <a:ext cx="3654925" cy="274119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61410717-4E5A-D044-BFE2-026408CBBCBD}"/>
              </a:ext>
            </a:extLst>
          </p:cNvPr>
          <p:cNvSpPr txBox="1"/>
          <p:nvPr/>
        </p:nvSpPr>
        <p:spPr>
          <a:xfrm>
            <a:off x="585788" y="4329113"/>
            <a:ext cx="2528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Katarzyna Kiczka </a:t>
            </a:r>
            <a:r>
              <a:rPr lang="pl-PL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– nauczycielka nauczania wczesnoszkolnego</a:t>
            </a:r>
          </a:p>
        </p:txBody>
      </p:sp>
    </p:spTree>
    <p:extLst>
      <p:ext uri="{BB962C8B-B14F-4D97-AF65-F5344CB8AC3E}">
        <p14:creationId xmlns:p14="http://schemas.microsoft.com/office/powerpoint/2010/main" val="551036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B4F5D665-CF37-A94E-AA50-289484D14B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75927" y="643467"/>
            <a:ext cx="6497645" cy="487323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CCA72A2-CD15-C74C-9590-428EF774EC83}"/>
              </a:ext>
            </a:extLst>
          </p:cNvPr>
          <p:cNvSpPr txBox="1"/>
          <p:nvPr/>
        </p:nvSpPr>
        <p:spPr>
          <a:xfrm>
            <a:off x="500063" y="3886200"/>
            <a:ext cx="2828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Ewa Kowalik </a:t>
            </a:r>
            <a:r>
              <a:rPr lang="pl-PL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– nauczycielka nauczania wczesnoszkolnego</a:t>
            </a:r>
          </a:p>
        </p:txBody>
      </p:sp>
    </p:spTree>
    <p:extLst>
      <p:ext uri="{BB962C8B-B14F-4D97-AF65-F5344CB8AC3E}">
        <p14:creationId xmlns:p14="http://schemas.microsoft.com/office/powerpoint/2010/main" val="3852282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054EF956-B33B-354A-9A9C-01BD8B2936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68537" y="643467"/>
            <a:ext cx="3654925" cy="487323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24B6F914-88F7-1B4F-A439-AD86496A732D}"/>
              </a:ext>
            </a:extLst>
          </p:cNvPr>
          <p:cNvSpPr txBox="1"/>
          <p:nvPr/>
        </p:nvSpPr>
        <p:spPr>
          <a:xfrm>
            <a:off x="571500" y="4100513"/>
            <a:ext cx="2571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Ewa Kowalik </a:t>
            </a:r>
            <a:r>
              <a:rPr lang="pl-PL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– nauczycielka nauczania wczesnoszkolnego</a:t>
            </a:r>
          </a:p>
        </p:txBody>
      </p:sp>
    </p:spTree>
    <p:extLst>
      <p:ext uri="{BB962C8B-B14F-4D97-AF65-F5344CB8AC3E}">
        <p14:creationId xmlns:p14="http://schemas.microsoft.com/office/powerpoint/2010/main" val="507334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418E149-AB5B-7841-8AF7-65E90BB338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5011487" y="595118"/>
            <a:ext cx="3654925" cy="487323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6143B2B-55DA-2F4A-85E7-B8798D6BF521}"/>
              </a:ext>
            </a:extLst>
          </p:cNvPr>
          <p:cNvSpPr txBox="1"/>
          <p:nvPr/>
        </p:nvSpPr>
        <p:spPr>
          <a:xfrm>
            <a:off x="528637" y="4072446"/>
            <a:ext cx="20431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Joanna Olszewska</a:t>
            </a:r>
            <a:r>
              <a:rPr lang="pl-PL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– nauczycielka wspomagająca w nauczaniu wczesnoszkolnym</a:t>
            </a:r>
          </a:p>
        </p:txBody>
      </p:sp>
    </p:spTree>
    <p:extLst>
      <p:ext uri="{BB962C8B-B14F-4D97-AF65-F5344CB8AC3E}">
        <p14:creationId xmlns:p14="http://schemas.microsoft.com/office/powerpoint/2010/main" val="4258194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7C4873C-B0B5-C041-9B89-B093B077DE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14938" y="523151"/>
            <a:ext cx="3086099" cy="5113866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05B5EA80-BEA4-8D45-B1D4-0F62F0E59BFC}"/>
              </a:ext>
            </a:extLst>
          </p:cNvPr>
          <p:cNvSpPr txBox="1"/>
          <p:nvPr/>
        </p:nvSpPr>
        <p:spPr>
          <a:xfrm>
            <a:off x="1076446" y="4213185"/>
            <a:ext cx="2870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Ewa Kozińska </a:t>
            </a:r>
            <a:r>
              <a:rPr lang="pl-PL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– nauczycielka wychowania fizycznego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46603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F418E149-AB5B-7841-8AF7-65E90BB338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90127" y="595118"/>
            <a:ext cx="6497645" cy="487323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6143B2B-55DA-2F4A-85E7-B8798D6BF521}"/>
              </a:ext>
            </a:extLst>
          </p:cNvPr>
          <p:cNvSpPr txBox="1"/>
          <p:nvPr/>
        </p:nvSpPr>
        <p:spPr>
          <a:xfrm>
            <a:off x="528637" y="4072446"/>
            <a:ext cx="20431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Ewa Piotrowska </a:t>
            </a:r>
            <a:r>
              <a:rPr lang="pl-PL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– nauczycielka historii</a:t>
            </a:r>
          </a:p>
        </p:txBody>
      </p:sp>
    </p:spTree>
    <p:extLst>
      <p:ext uri="{BB962C8B-B14F-4D97-AF65-F5344CB8AC3E}">
        <p14:creationId xmlns:p14="http://schemas.microsoft.com/office/powerpoint/2010/main" val="3639896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1B13B66F-0FE9-E843-B123-7FBDD69F86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68537" y="643467"/>
            <a:ext cx="3654925" cy="487323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28CA972-B182-3941-B193-7184C6D10057}"/>
              </a:ext>
            </a:extLst>
          </p:cNvPr>
          <p:cNvSpPr txBox="1"/>
          <p:nvPr/>
        </p:nvSpPr>
        <p:spPr>
          <a:xfrm>
            <a:off x="700088" y="4429125"/>
            <a:ext cx="1814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Jolanta </a:t>
            </a:r>
            <a:r>
              <a:rPr lang="pl-PL" b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Pijankowska</a:t>
            </a:r>
            <a:r>
              <a:rPr lang="pl-PL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pl-PL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– nauczycielka ze świetlicy</a:t>
            </a:r>
          </a:p>
        </p:txBody>
      </p:sp>
    </p:spTree>
    <p:extLst>
      <p:ext uri="{BB962C8B-B14F-4D97-AF65-F5344CB8AC3E}">
        <p14:creationId xmlns:p14="http://schemas.microsoft.com/office/powerpoint/2010/main" val="2335207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tekst, tablica suchościerna, znak&#10;&#10;Opis wygenerowany automatycznie">
            <a:extLst>
              <a:ext uri="{FF2B5EF4-FFF2-40B4-BE49-F238E27FC236}">
                <a16:creationId xmlns:a16="http://schemas.microsoft.com/office/drawing/2014/main" id="{AA931259-CC10-9E4F-88BD-25A59289D8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68537" y="643467"/>
            <a:ext cx="3654925" cy="487323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A8CEC34-6AA8-5B49-8241-512F1FC9A595}"/>
              </a:ext>
            </a:extLst>
          </p:cNvPr>
          <p:cNvSpPr txBox="1"/>
          <p:nvPr/>
        </p:nvSpPr>
        <p:spPr>
          <a:xfrm>
            <a:off x="724830" y="4216889"/>
            <a:ext cx="2497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Ewa Witecka – </a:t>
            </a:r>
            <a:r>
              <a:rPr lang="pl-PL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nauczycielka matematyki</a:t>
            </a:r>
          </a:p>
          <a:p>
            <a:endParaRPr lang="pl-PL" dirty="0"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03693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08B50FE-46C3-9649-A35D-9F4001383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68537" y="643467"/>
            <a:ext cx="3654925" cy="487323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1771BCDD-4B3F-D446-9933-7CB4E096FF06}"/>
              </a:ext>
            </a:extLst>
          </p:cNvPr>
          <p:cNvSpPr txBox="1"/>
          <p:nvPr/>
        </p:nvSpPr>
        <p:spPr>
          <a:xfrm>
            <a:off x="836341" y="4237463"/>
            <a:ext cx="2475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Marta Lewandowska </a:t>
            </a:r>
            <a:r>
              <a:rPr lang="pl-PL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– nauczycielka wspomagająca </a:t>
            </a:r>
          </a:p>
        </p:txBody>
      </p:sp>
    </p:spTree>
    <p:extLst>
      <p:ext uri="{BB962C8B-B14F-4D97-AF65-F5344CB8AC3E}">
        <p14:creationId xmlns:p14="http://schemas.microsoft.com/office/powerpoint/2010/main" val="984092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5D35664E-6F3E-8744-90DD-C2EE5DE73F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9573"/>
          <a:stretch/>
        </p:blipFill>
        <p:spPr>
          <a:xfrm>
            <a:off x="4443481" y="643467"/>
            <a:ext cx="3305038" cy="487323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F341B25-CF8F-2740-B568-8AFB695A065B}"/>
              </a:ext>
            </a:extLst>
          </p:cNvPr>
          <p:cNvSpPr txBox="1"/>
          <p:nvPr/>
        </p:nvSpPr>
        <p:spPr>
          <a:xfrm>
            <a:off x="568712" y="4839629"/>
            <a:ext cx="25870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Andrzej Borkowski </a:t>
            </a:r>
            <a:r>
              <a:rPr lang="pl-PL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– nauczyciel wychowania fizycznego</a:t>
            </a:r>
          </a:p>
        </p:txBody>
      </p:sp>
    </p:spTree>
    <p:extLst>
      <p:ext uri="{BB962C8B-B14F-4D97-AF65-F5344CB8AC3E}">
        <p14:creationId xmlns:p14="http://schemas.microsoft.com/office/powerpoint/2010/main" val="3689298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1C9182E1-9B73-874B-ABA3-CEDEC34FFC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68537" y="643467"/>
            <a:ext cx="3654925" cy="487323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6B2F062D-4720-0345-9FE5-162F07A6978A}"/>
              </a:ext>
            </a:extLst>
          </p:cNvPr>
          <p:cNvSpPr txBox="1"/>
          <p:nvPr/>
        </p:nvSpPr>
        <p:spPr>
          <a:xfrm>
            <a:off x="780584" y="4404732"/>
            <a:ext cx="2709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Magdalena Rogozińska </a:t>
            </a:r>
            <a:r>
              <a:rPr lang="pl-PL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– nauczycielka nauczania wczesnoszkolnego</a:t>
            </a:r>
          </a:p>
        </p:txBody>
      </p:sp>
    </p:spTree>
    <p:extLst>
      <p:ext uri="{BB962C8B-B14F-4D97-AF65-F5344CB8AC3E}">
        <p14:creationId xmlns:p14="http://schemas.microsoft.com/office/powerpoint/2010/main" val="3267184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tekst, zabawka, lalka, grafika wektorowa&#10;&#10;Opis wygenerowany automatycznie">
            <a:extLst>
              <a:ext uri="{FF2B5EF4-FFF2-40B4-BE49-F238E27FC236}">
                <a16:creationId xmlns:a16="http://schemas.microsoft.com/office/drawing/2014/main" id="{2D361AD2-93A2-9846-8E30-F6BCFA0E7A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68537" y="643467"/>
            <a:ext cx="3654925" cy="487323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ACE596C6-6606-3A4D-99DD-FE2413BE34A2}"/>
              </a:ext>
            </a:extLst>
          </p:cNvPr>
          <p:cNvSpPr txBox="1"/>
          <p:nvPr/>
        </p:nvSpPr>
        <p:spPr>
          <a:xfrm>
            <a:off x="312234" y="3568390"/>
            <a:ext cx="2966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Magdalena Rogozińska </a:t>
            </a:r>
            <a:r>
              <a:rPr lang="pl-PL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– nauczycielka nauczania wczesnoszkolnego</a:t>
            </a:r>
          </a:p>
        </p:txBody>
      </p:sp>
    </p:spTree>
    <p:extLst>
      <p:ext uri="{BB962C8B-B14F-4D97-AF65-F5344CB8AC3E}">
        <p14:creationId xmlns:p14="http://schemas.microsoft.com/office/powerpoint/2010/main" val="1840370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D361AD2-93A2-9846-8E30-F6BCFA0E7A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4268537" y="643467"/>
            <a:ext cx="3654925" cy="487323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ACE596C6-6606-3A4D-99DD-FE2413BE34A2}"/>
              </a:ext>
            </a:extLst>
          </p:cNvPr>
          <p:cNvSpPr txBox="1"/>
          <p:nvPr/>
        </p:nvSpPr>
        <p:spPr>
          <a:xfrm>
            <a:off x="312234" y="3568390"/>
            <a:ext cx="2442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Renata </a:t>
            </a:r>
            <a:r>
              <a:rPr lang="pl-PL" b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Woldan</a:t>
            </a:r>
            <a:r>
              <a:rPr lang="pl-PL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pl-PL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– nauczycielka języka angielskiego</a:t>
            </a:r>
          </a:p>
        </p:txBody>
      </p:sp>
    </p:spTree>
    <p:extLst>
      <p:ext uri="{BB962C8B-B14F-4D97-AF65-F5344CB8AC3E}">
        <p14:creationId xmlns:p14="http://schemas.microsoft.com/office/powerpoint/2010/main" val="752606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57DBB17A-2CDF-9C4B-9089-6BA75C0485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68537" y="643467"/>
            <a:ext cx="3654925" cy="487323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47E4C00-FBF3-2B45-B48A-A008997110E6}"/>
              </a:ext>
            </a:extLst>
          </p:cNvPr>
          <p:cNvSpPr txBox="1"/>
          <p:nvPr/>
        </p:nvSpPr>
        <p:spPr>
          <a:xfrm>
            <a:off x="468351" y="4661210"/>
            <a:ext cx="2330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Maria Zgorzelska </a:t>
            </a:r>
            <a:r>
              <a:rPr lang="pl-PL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– nauczycielka języka angielskiego</a:t>
            </a:r>
          </a:p>
        </p:txBody>
      </p:sp>
    </p:spTree>
    <p:extLst>
      <p:ext uri="{BB962C8B-B14F-4D97-AF65-F5344CB8AC3E}">
        <p14:creationId xmlns:p14="http://schemas.microsoft.com/office/powerpoint/2010/main" val="3258950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3B31514-E6DF-4357-9EEA-EFB79830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ln>
            <a:solidFill>
              <a:srgbClr val="949494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BEAC126-5702-E349-A1EC-C2910720A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071" y="1584552"/>
            <a:ext cx="9099255" cy="2537251"/>
          </a:xfrm>
        </p:spPr>
        <p:txBody>
          <a:bodyPr vert="horz" lIns="91440" tIns="45720" rIns="91440" bIns="0" rtlCol="0" anchor="ctr">
            <a:normAutofit/>
          </a:bodyPr>
          <a:lstStyle/>
          <a:p>
            <a:pPr algn="ctr"/>
            <a:r>
              <a:rPr lang="en-US" sz="5600">
                <a:solidFill>
                  <a:srgbClr val="454545"/>
                </a:solidFill>
              </a:rPr>
              <a:t>Serdecznie dziękujemy młodym artystom!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89966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tekst, zabawka, lalka, zdobione&#10;&#10;Opis wygenerowany automatycznie">
            <a:extLst>
              <a:ext uri="{FF2B5EF4-FFF2-40B4-BE49-F238E27FC236}">
                <a16:creationId xmlns:a16="http://schemas.microsoft.com/office/drawing/2014/main" id="{BC1C6B20-4953-5246-993D-32E8CCAD0E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417" b="23583"/>
          <a:stretch/>
        </p:blipFill>
        <p:spPr>
          <a:xfrm>
            <a:off x="3771899" y="643467"/>
            <a:ext cx="6655863" cy="452860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1065ED1E-2564-8748-9AB4-64634B86F554}"/>
              </a:ext>
            </a:extLst>
          </p:cNvPr>
          <p:cNvSpPr txBox="1"/>
          <p:nvPr/>
        </p:nvSpPr>
        <p:spPr>
          <a:xfrm>
            <a:off x="357188" y="5516701"/>
            <a:ext cx="77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8C13C9D-3BFF-144D-A492-A85BDE1D5A6E}"/>
              </a:ext>
            </a:extLst>
          </p:cNvPr>
          <p:cNvSpPr txBox="1"/>
          <p:nvPr/>
        </p:nvSpPr>
        <p:spPr>
          <a:xfrm>
            <a:off x="357188" y="4479403"/>
            <a:ext cx="2617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Joanna Siekierska </a:t>
            </a:r>
            <a:r>
              <a:rPr lang="pl-PL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– nauczycielka wychowania fizycznego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18895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59DFD9C-050E-754B-9B59-47FC3DAE63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68537" y="697832"/>
            <a:ext cx="3654925" cy="487323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6A731800-C518-7841-B441-D3018D394E3C}"/>
              </a:ext>
            </a:extLst>
          </p:cNvPr>
          <p:cNvSpPr txBox="1"/>
          <p:nvPr/>
        </p:nvSpPr>
        <p:spPr>
          <a:xfrm>
            <a:off x="900113" y="3986213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Anna </a:t>
            </a:r>
            <a:r>
              <a:rPr lang="pl-PL" b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Warczachowska</a:t>
            </a:r>
            <a:r>
              <a:rPr lang="pl-PL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pl-PL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– nauczycielka języka polskiego</a:t>
            </a:r>
          </a:p>
        </p:txBody>
      </p:sp>
    </p:spTree>
    <p:extLst>
      <p:ext uri="{BB962C8B-B14F-4D97-AF65-F5344CB8AC3E}">
        <p14:creationId xmlns:p14="http://schemas.microsoft.com/office/powerpoint/2010/main" val="320331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96" name="Rectangle 95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tekst, rysunek, stare, pozujący&#10;&#10;Opis wygenerowany automatycznie">
            <a:extLst>
              <a:ext uri="{FF2B5EF4-FFF2-40B4-BE49-F238E27FC236}">
                <a16:creationId xmlns:a16="http://schemas.microsoft.com/office/drawing/2014/main" id="{6212BDCE-2BFB-3049-8ECC-7C923D90D4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3463" b="-4"/>
          <a:stretch/>
        </p:blipFill>
        <p:spPr>
          <a:xfrm>
            <a:off x="4331893" y="643467"/>
            <a:ext cx="3528213" cy="487323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E36E9FC0-7A81-8341-9760-0D5EEFEF7E70}"/>
              </a:ext>
            </a:extLst>
          </p:cNvPr>
          <p:cNvSpPr txBox="1"/>
          <p:nvPr/>
        </p:nvSpPr>
        <p:spPr>
          <a:xfrm>
            <a:off x="457200" y="4257675"/>
            <a:ext cx="2114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Beata Borkowska </a:t>
            </a:r>
            <a:r>
              <a:rPr lang="pl-PL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– nauczycielka edukacji wczesnoszkolnej</a:t>
            </a:r>
          </a:p>
        </p:txBody>
      </p:sp>
    </p:spTree>
    <p:extLst>
      <p:ext uri="{BB962C8B-B14F-4D97-AF65-F5344CB8AC3E}">
        <p14:creationId xmlns:p14="http://schemas.microsoft.com/office/powerpoint/2010/main" val="236004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F7BBC3D3-4463-8D47-A194-5E40835F7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68537" y="643467"/>
            <a:ext cx="3654925" cy="487323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B7E4263-46E1-FD46-84C7-BF3EA45E38E0}"/>
              </a:ext>
            </a:extLst>
          </p:cNvPr>
          <p:cNvSpPr txBox="1"/>
          <p:nvPr/>
        </p:nvSpPr>
        <p:spPr>
          <a:xfrm>
            <a:off x="528638" y="4264056"/>
            <a:ext cx="20008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Beata Borkowska </a:t>
            </a:r>
            <a:r>
              <a:rPr lang="pl-PL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– nauczycielka edukacji wczesnoszkolnej</a:t>
            </a:r>
          </a:p>
        </p:txBody>
      </p:sp>
    </p:spTree>
    <p:extLst>
      <p:ext uri="{BB962C8B-B14F-4D97-AF65-F5344CB8AC3E}">
        <p14:creationId xmlns:p14="http://schemas.microsoft.com/office/powerpoint/2010/main" val="3008238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4A2286F3-7870-9748-AAAC-3387206E89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68537" y="643467"/>
            <a:ext cx="3654925" cy="487323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697760A-3C1D-304D-BB52-DFD98078CD4E}"/>
              </a:ext>
            </a:extLst>
          </p:cNvPr>
          <p:cNvSpPr txBox="1"/>
          <p:nvPr/>
        </p:nvSpPr>
        <p:spPr>
          <a:xfrm>
            <a:off x="257176" y="4086225"/>
            <a:ext cx="2557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Beata Kowalska – </a:t>
            </a:r>
            <a:r>
              <a:rPr lang="pl-PL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nauczycielka przyrody i biologii</a:t>
            </a:r>
          </a:p>
        </p:txBody>
      </p:sp>
    </p:spTree>
    <p:extLst>
      <p:ext uri="{BB962C8B-B14F-4D97-AF65-F5344CB8AC3E}">
        <p14:creationId xmlns:p14="http://schemas.microsoft.com/office/powerpoint/2010/main" val="965392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zabawka, lalka, zdobione, namalowane&#10;&#10;Opis wygenerowany automatycznie">
            <a:extLst>
              <a:ext uri="{FF2B5EF4-FFF2-40B4-BE49-F238E27FC236}">
                <a16:creationId xmlns:a16="http://schemas.microsoft.com/office/drawing/2014/main" id="{2E0D75E8-D551-FE4E-87FF-63DA374E59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57813"/>
          <a:stretch/>
        </p:blipFill>
        <p:spPr>
          <a:xfrm>
            <a:off x="3257551" y="697832"/>
            <a:ext cx="6415088" cy="487323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A26E0383-4DB2-204F-AA6F-DD4127C60D54}"/>
              </a:ext>
            </a:extLst>
          </p:cNvPr>
          <p:cNvSpPr txBox="1"/>
          <p:nvPr/>
        </p:nvSpPr>
        <p:spPr>
          <a:xfrm>
            <a:off x="228601" y="3271838"/>
            <a:ext cx="22812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Emilia Cybulska – </a:t>
            </a:r>
            <a:r>
              <a:rPr lang="pl-PL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nauczycielka edukacji wczesnoszkolnej</a:t>
            </a:r>
          </a:p>
        </p:txBody>
      </p:sp>
    </p:spTree>
    <p:extLst>
      <p:ext uri="{BB962C8B-B14F-4D97-AF65-F5344CB8AC3E}">
        <p14:creationId xmlns:p14="http://schemas.microsoft.com/office/powerpoint/2010/main" val="384821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tekst, lalka&#10;&#10;Opis wygenerowany automatycznie">
            <a:extLst>
              <a:ext uri="{FF2B5EF4-FFF2-40B4-BE49-F238E27FC236}">
                <a16:creationId xmlns:a16="http://schemas.microsoft.com/office/drawing/2014/main" id="{004FB4E7-2303-144D-8052-04084DE28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68537" y="643467"/>
            <a:ext cx="3654925" cy="487323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7AE3982-8FE8-2C4C-9542-5A9D8D30690F}"/>
              </a:ext>
            </a:extLst>
          </p:cNvPr>
          <p:cNvSpPr txBox="1"/>
          <p:nvPr/>
        </p:nvSpPr>
        <p:spPr>
          <a:xfrm>
            <a:off x="614363" y="4829175"/>
            <a:ext cx="2486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Emilia Cybulska – </a:t>
            </a:r>
            <a:r>
              <a:rPr lang="pl-PL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nauczycielka edukacji wczesnoszkolnej</a:t>
            </a:r>
          </a:p>
        </p:txBody>
      </p:sp>
    </p:spTree>
    <p:extLst>
      <p:ext uri="{BB962C8B-B14F-4D97-AF65-F5344CB8AC3E}">
        <p14:creationId xmlns:p14="http://schemas.microsoft.com/office/powerpoint/2010/main" val="2538590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Galeri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FC6D7B96C8BB843AAEFA82D1F87AD59" ma:contentTypeVersion="2" ma:contentTypeDescription="Utwórz nowy dokument." ma:contentTypeScope="" ma:versionID="237e045c769ee66f47f72d1fd29f60b3">
  <xsd:schema xmlns:xsd="http://www.w3.org/2001/XMLSchema" xmlns:xs="http://www.w3.org/2001/XMLSchema" xmlns:p="http://schemas.microsoft.com/office/2006/metadata/properties" xmlns:ns2="25af3b99-b181-49d3-b45b-3717e4ef4c6b" targetNamespace="http://schemas.microsoft.com/office/2006/metadata/properties" ma:root="true" ma:fieldsID="2b2d85078a3683885dcdaa97d4d71893" ns2:_="">
    <xsd:import namespace="25af3b99-b181-49d3-b45b-3717e4ef4c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af3b99-b181-49d3-b45b-3717e4ef4c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17882E-D08E-4B58-997C-E3A311D1003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A24AFF6-00A2-41B1-B16B-AD69FB11D9C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4283825-6FAB-4458-8111-D5C5A49931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af3b99-b181-49d3-b45b-3717e4ef4c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</TotalTime>
  <Words>149</Words>
  <Application>Microsoft Office PowerPoint</Application>
  <PresentationFormat>Panoramiczny</PresentationFormat>
  <Paragraphs>25</Paragraphs>
  <Slides>24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5" baseType="lpstr">
      <vt:lpstr>Galeria</vt:lpstr>
      <vt:lpstr>Nauczyciele „Osiemnastki” – sportretowani przez uczniów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Serdecznie dziękujemy młodym artystom!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Nauczyciele „Osiemnastki” – portrety uczniów</dc:title>
  <dc:creator>Microsoft Office User</dc:creator>
  <cp:lastModifiedBy>Microsoft Office User</cp:lastModifiedBy>
  <cp:revision>8</cp:revision>
  <dcterms:created xsi:type="dcterms:W3CDTF">2021-10-11T14:25:52Z</dcterms:created>
  <dcterms:modified xsi:type="dcterms:W3CDTF">2021-10-17T17:14:11Z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0x010100BFC6D7B96C8BB843AAEFA82D1F87AD59</vt:lpwstr>
  </property>
</Properties>
</file>